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60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5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0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ro.Almeida - Unespar Campo Mourão" userId="35282e23-7151-4e3b-aa1d-1d7ddfbf596d" providerId="ADAL" clId="{C9ED7296-673A-4628-AB1D-73DE6A778DAB}"/>
    <pc:docChg chg="custSel addSld delSld modSld modMainMaster">
      <pc:chgData name="Pedro.Almeida - Unespar Campo Mourão" userId="35282e23-7151-4e3b-aa1d-1d7ddfbf596d" providerId="ADAL" clId="{C9ED7296-673A-4628-AB1D-73DE6A778DAB}" dt="2023-05-19T17:18:38.791" v="26" actId="47"/>
      <pc:docMkLst>
        <pc:docMk/>
      </pc:docMkLst>
      <pc:sldChg chg="addSp delSp modSp del mod">
        <pc:chgData name="Pedro.Almeida - Unespar Campo Mourão" userId="35282e23-7151-4e3b-aa1d-1d7ddfbf596d" providerId="ADAL" clId="{C9ED7296-673A-4628-AB1D-73DE6A778DAB}" dt="2023-05-19T16:57:29.756" v="7" actId="47"/>
        <pc:sldMkLst>
          <pc:docMk/>
          <pc:sldMk cId="1949076253" sldId="259"/>
        </pc:sldMkLst>
        <pc:spChg chg="del">
          <ac:chgData name="Pedro.Almeida - Unespar Campo Mourão" userId="35282e23-7151-4e3b-aa1d-1d7ddfbf596d" providerId="ADAL" clId="{C9ED7296-673A-4628-AB1D-73DE6A778DAB}" dt="2023-05-19T16:56:45.075" v="0" actId="931"/>
          <ac:spMkLst>
            <pc:docMk/>
            <pc:sldMk cId="1949076253" sldId="259"/>
            <ac:spMk id="3" creationId="{00000000-0000-0000-0000-000000000000}"/>
          </ac:spMkLst>
        </pc:spChg>
        <pc:picChg chg="add mod">
          <ac:chgData name="Pedro.Almeida - Unespar Campo Mourão" userId="35282e23-7151-4e3b-aa1d-1d7ddfbf596d" providerId="ADAL" clId="{C9ED7296-673A-4628-AB1D-73DE6A778DAB}" dt="2023-05-19T16:56:56.224" v="3" actId="1076"/>
          <ac:picMkLst>
            <pc:docMk/>
            <pc:sldMk cId="1949076253" sldId="259"/>
            <ac:picMk id="6" creationId="{9DE9ACFA-76BE-1AAB-8E80-D606E2497D62}"/>
          </ac:picMkLst>
        </pc:picChg>
      </pc:sldChg>
      <pc:sldChg chg="addSp delSp modSp new mod setBg">
        <pc:chgData name="Pedro.Almeida - Unespar Campo Mourão" userId="35282e23-7151-4e3b-aa1d-1d7ddfbf596d" providerId="ADAL" clId="{C9ED7296-673A-4628-AB1D-73DE6A778DAB}" dt="2023-05-19T17:18:33.183" v="24"/>
        <pc:sldMkLst>
          <pc:docMk/>
          <pc:sldMk cId="2153184155" sldId="260"/>
        </pc:sldMkLst>
        <pc:picChg chg="add del mod ord">
          <ac:chgData name="Pedro.Almeida - Unespar Campo Mourão" userId="35282e23-7151-4e3b-aa1d-1d7ddfbf596d" providerId="ADAL" clId="{C9ED7296-673A-4628-AB1D-73DE6A778DAB}" dt="2023-05-19T17:14:21.654" v="9" actId="478"/>
          <ac:picMkLst>
            <pc:docMk/>
            <pc:sldMk cId="2153184155" sldId="260"/>
            <ac:picMk id="5" creationId="{1A68B1BD-CC11-F645-295D-55870E9C4331}"/>
          </ac:picMkLst>
        </pc:picChg>
      </pc:sldChg>
      <pc:sldChg chg="add del">
        <pc:chgData name="Pedro.Almeida - Unespar Campo Mourão" userId="35282e23-7151-4e3b-aa1d-1d7ddfbf596d" providerId="ADAL" clId="{C9ED7296-673A-4628-AB1D-73DE6A778DAB}" dt="2023-05-19T17:16:28.021" v="17" actId="47"/>
        <pc:sldMkLst>
          <pc:docMk/>
          <pc:sldMk cId="1812251988" sldId="261"/>
        </pc:sldMkLst>
      </pc:sldChg>
      <pc:sldChg chg="new del">
        <pc:chgData name="Pedro.Almeida - Unespar Campo Mourão" userId="35282e23-7151-4e3b-aa1d-1d7ddfbf596d" providerId="ADAL" clId="{C9ED7296-673A-4628-AB1D-73DE6A778DAB}" dt="2023-05-19T17:16:12.243" v="15" actId="47"/>
        <pc:sldMkLst>
          <pc:docMk/>
          <pc:sldMk cId="1909203025" sldId="261"/>
        </pc:sldMkLst>
      </pc:sldChg>
      <pc:sldChg chg="new del setBg">
        <pc:chgData name="Pedro.Almeida - Unespar Campo Mourão" userId="35282e23-7151-4e3b-aa1d-1d7ddfbf596d" providerId="ADAL" clId="{C9ED7296-673A-4628-AB1D-73DE6A778DAB}" dt="2023-05-19T17:16:49.370" v="23" actId="47"/>
        <pc:sldMkLst>
          <pc:docMk/>
          <pc:sldMk cId="2455081731" sldId="261"/>
        </pc:sldMkLst>
      </pc:sldChg>
      <pc:sldChg chg="new del">
        <pc:chgData name="Pedro.Almeida - Unespar Campo Mourão" userId="35282e23-7151-4e3b-aa1d-1d7ddfbf596d" providerId="ADAL" clId="{C9ED7296-673A-4628-AB1D-73DE6A778DAB}" dt="2023-05-19T17:14:22.996" v="10" actId="47"/>
        <pc:sldMkLst>
          <pc:docMk/>
          <pc:sldMk cId="2592400965" sldId="261"/>
        </pc:sldMkLst>
      </pc:sldChg>
      <pc:sldChg chg="new del">
        <pc:chgData name="Pedro.Almeida - Unespar Campo Mourão" userId="35282e23-7151-4e3b-aa1d-1d7ddfbf596d" providerId="ADAL" clId="{C9ED7296-673A-4628-AB1D-73DE6A778DAB}" dt="2023-05-19T17:18:38.791" v="26" actId="47"/>
        <pc:sldMkLst>
          <pc:docMk/>
          <pc:sldMk cId="3626206327" sldId="261"/>
        </pc:sldMkLst>
      </pc:sldChg>
      <pc:sldChg chg="new del">
        <pc:chgData name="Pedro.Almeida - Unespar Campo Mourão" userId="35282e23-7151-4e3b-aa1d-1d7ddfbf596d" providerId="ADAL" clId="{C9ED7296-673A-4628-AB1D-73DE6A778DAB}" dt="2023-05-19T17:16:48.799" v="22" actId="47"/>
        <pc:sldMkLst>
          <pc:docMk/>
          <pc:sldMk cId="3827424114" sldId="262"/>
        </pc:sldMkLst>
      </pc:sldChg>
      <pc:sldMasterChg chg="setBg modSldLayout">
        <pc:chgData name="Pedro.Almeida - Unespar Campo Mourão" userId="35282e23-7151-4e3b-aa1d-1d7ddfbf596d" providerId="ADAL" clId="{C9ED7296-673A-4628-AB1D-73DE6A778DAB}" dt="2023-05-19T17:18:33.183" v="24"/>
        <pc:sldMasterMkLst>
          <pc:docMk/>
          <pc:sldMasterMk cId="1243098328" sldId="2147483648"/>
        </pc:sldMasterMkLst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3094568278" sldId="2147483649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2268754824" sldId="2147483650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3599779136" sldId="2147483651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4072865434" sldId="2147483652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428132214" sldId="2147483653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1388000534" sldId="2147483654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453749244" sldId="2147483655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685360665" sldId="2147483656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3048283282" sldId="2147483657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1376734069" sldId="2147483658"/>
          </pc:sldLayoutMkLst>
        </pc:sldLayoutChg>
        <pc:sldLayoutChg chg="setBg">
          <pc:chgData name="Pedro.Almeida - Unespar Campo Mourão" userId="35282e23-7151-4e3b-aa1d-1d7ddfbf596d" providerId="ADAL" clId="{C9ED7296-673A-4628-AB1D-73DE6A778DAB}" dt="2023-05-19T17:18:33.183" v="24"/>
          <pc:sldLayoutMkLst>
            <pc:docMk/>
            <pc:sldMasterMk cId="1243098328" sldId="2147483648"/>
            <pc:sldLayoutMk cId="3293186519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06573-3E79-42C1-BBF9-E409BFF72CAA}" type="datetimeFigureOut">
              <a:rPr lang="pt-BR" smtClean="0"/>
              <a:t>19/05/2023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9A09A-3F33-4CF1-90C8-928ACC2D49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158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10628-063C-4AE7-AA96-F642F64A7206}" type="datetime1">
              <a:rPr lang="pt-BR" smtClean="0"/>
              <a:t>19/05/2023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4568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3E4A6-EC7E-4582-A211-75182D42E67B}" type="datetime1">
              <a:rPr lang="pt-BR" smtClean="0"/>
              <a:t>19/05/2023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673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865E4-4A10-4355-8519-AAA5CA666DBB}" type="datetime1">
              <a:rPr lang="pt-BR" smtClean="0"/>
              <a:t>19/05/2023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318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58E28-8AB6-4FFA-8EBF-9F359AA0776D}" type="datetime1">
              <a:rPr lang="pt-BR" smtClean="0"/>
              <a:t>19/05/2023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8754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3166D-62A7-4877-B5E4-700A09C5044C}" type="datetime1">
              <a:rPr lang="pt-BR" smtClean="0"/>
              <a:t>19/05/2023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9779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8CFF-F928-4E2D-8368-4B3CB01B5350}" type="datetime1">
              <a:rPr lang="pt-BR" smtClean="0"/>
              <a:t>19/05/2023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286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AFCDA-8FC6-44C1-870B-19F444E6B46B}" type="datetime1">
              <a:rPr lang="pt-BR" smtClean="0"/>
              <a:t>19/05/2023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3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CE602-CFCE-4119-8E02-2236D4860A0B}" type="datetime1">
              <a:rPr lang="pt-BR" smtClean="0"/>
              <a:t>19/05/2023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0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AFE7-B198-4D79-A9EC-87F3937A81DC}" type="datetime1">
              <a:rPr lang="pt-BR" smtClean="0"/>
              <a:t>19/05/2023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749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334A9-C122-44B5-AD40-3603AC19BF0F}" type="datetime1">
              <a:rPr lang="pt-BR" smtClean="0"/>
              <a:t>19/05/2023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360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7E53B-B70B-4AD2-8CB7-6E8AF8C4A89A}" type="datetime1">
              <a:rPr lang="pt-BR" smtClean="0"/>
              <a:t>19/05/2023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828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281B8-5057-413A-9E2B-25B796F24A7D}" type="datetime1">
              <a:rPr lang="pt-BR" smtClean="0"/>
              <a:t>19/05/2023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PROFHISTÓRIA / UNESPAR</a:t>
            </a: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90FE3-6B72-40AB-A84A-DB00F54EB4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309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799" y="1556792"/>
            <a:ext cx="7772400" cy="1470025"/>
          </a:xfrm>
        </p:spPr>
        <p:txBody>
          <a:bodyPr/>
          <a:lstStyle/>
          <a:p>
            <a:r>
              <a:rPr lang="pt-BR" b="1" dirty="0">
                <a:solidFill>
                  <a:srgbClr val="F15A22"/>
                </a:solidFill>
              </a:rPr>
              <a:t>Título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599" y="3596414"/>
            <a:ext cx="6400800" cy="1440160"/>
          </a:xfrm>
        </p:spPr>
        <p:txBody>
          <a:bodyPr>
            <a:normAutofit/>
          </a:bodyPr>
          <a:lstStyle/>
          <a:p>
            <a:r>
              <a:rPr lang="pt-BR" sz="2400" dirty="0"/>
              <a:t>Nome do(a) aluno(a)</a:t>
            </a:r>
          </a:p>
          <a:p>
            <a:r>
              <a:rPr lang="pt-BR" sz="2400" dirty="0"/>
              <a:t>Nome do(a) orientador(a)</a:t>
            </a:r>
          </a:p>
          <a:p>
            <a:r>
              <a:rPr lang="pt-BR" sz="2400" dirty="0"/>
              <a:t>Linha de Pesquisa: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36574"/>
            <a:ext cx="9144000" cy="1821426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584" y="70332"/>
            <a:ext cx="2894831" cy="1020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152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34012A-3DA7-74E7-4935-BA778BCCD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DA46474-2119-6202-AA40-5A0554A42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0045459-0ACF-2000-974E-F64DC0B8C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PROFHISTÓRIA / UNESPAR</a:t>
            </a:r>
          </a:p>
        </p:txBody>
      </p:sp>
    </p:spTree>
    <p:extLst>
      <p:ext uri="{BB962C8B-B14F-4D97-AF65-F5344CB8AC3E}">
        <p14:creationId xmlns:p14="http://schemas.microsoft.com/office/powerpoint/2010/main" val="21531841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28</Words>
  <Application>Microsoft Office PowerPoint</Application>
  <PresentationFormat>Apresentação na tela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Título do Trabalho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Unespar</dc:creator>
  <cp:lastModifiedBy>Pedro.Almeida - Unespar Campo Mourão</cp:lastModifiedBy>
  <cp:revision>3</cp:revision>
  <dcterms:created xsi:type="dcterms:W3CDTF">2022-09-02T17:49:45Z</dcterms:created>
  <dcterms:modified xsi:type="dcterms:W3CDTF">2023-05-19T17:18:41Z</dcterms:modified>
</cp:coreProperties>
</file>