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01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6158C3BF-8E54-9BB7-142C-519A4B6144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7B591AC-46C2-DB97-56FA-85A4B632E63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14275-EA3B-4A12-95D2-FA6D037F0BEF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95616F7-C808-26F3-5AD6-307D273FED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BF897FD-EEAF-6B38-584D-8F153100ED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E022B-0DD0-40F7-85F5-275E701ECA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654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836D-6FF8-4BAF-B84A-FD1D9F6C307D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ECC01-3AA9-474D-AB1C-61830E97C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537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836D-6FF8-4BAF-B84A-FD1D9F6C307D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ECC01-3AA9-474D-AB1C-61830E97C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856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836D-6FF8-4BAF-B84A-FD1D9F6C307D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ECC01-3AA9-474D-AB1C-61830E97C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5986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836D-6FF8-4BAF-B84A-FD1D9F6C307D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ECC01-3AA9-474D-AB1C-61830E97C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345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836D-6FF8-4BAF-B84A-FD1D9F6C307D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ECC01-3AA9-474D-AB1C-61830E97C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338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836D-6FF8-4BAF-B84A-FD1D9F6C307D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ECC01-3AA9-474D-AB1C-61830E97C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342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836D-6FF8-4BAF-B84A-FD1D9F6C307D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ECC01-3AA9-474D-AB1C-61830E97C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10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836D-6FF8-4BAF-B84A-FD1D9F6C307D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ECC01-3AA9-474D-AB1C-61830E97C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846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836D-6FF8-4BAF-B84A-FD1D9F6C307D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ECC01-3AA9-474D-AB1C-61830E97C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249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836D-6FF8-4BAF-B84A-FD1D9F6C307D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ECC01-3AA9-474D-AB1C-61830E97C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8968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836D-6FF8-4BAF-B84A-FD1D9F6C307D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ECC01-3AA9-474D-AB1C-61830E97C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7089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5836D-6FF8-4BAF-B84A-FD1D9F6C307D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ECC01-3AA9-474D-AB1C-61830E97C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587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F005305-4EBD-1D14-F1E1-0C1EE157C2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A4DED45-7E55-DE03-1D4F-690107C90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51528"/>
            <a:ext cx="9144000" cy="1918447"/>
          </a:xfrm>
        </p:spPr>
        <p:txBody>
          <a:bodyPr/>
          <a:lstStyle/>
          <a:p>
            <a:r>
              <a:rPr lang="pt-BR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Título da Comunicação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CA224E-B3AC-2B5C-AEB8-C8A5E2A27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6824"/>
            <a:ext cx="9144000" cy="918882"/>
          </a:xfrm>
        </p:spPr>
        <p:txBody>
          <a:bodyPr>
            <a:normAutofit/>
          </a:bodyPr>
          <a:lstStyle/>
          <a:p>
            <a:r>
              <a:rPr lang="pt-BR" sz="3200" dirty="0"/>
              <a:t>Autor(es)</a:t>
            </a:r>
          </a:p>
        </p:txBody>
      </p:sp>
    </p:spTree>
    <p:extLst>
      <p:ext uri="{BB962C8B-B14F-4D97-AF65-F5344CB8AC3E}">
        <p14:creationId xmlns:p14="http://schemas.microsoft.com/office/powerpoint/2010/main" val="1089067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7C457C-E614-1044-83F7-A8FE5F656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A029B0-A432-3C2A-9460-2108DBDD3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5827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5EF6D7-E231-16EB-E75C-D6F9E60A5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B34406-F566-7637-D3B4-8B846A3B8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8754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</TotalTime>
  <Words>7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Tema do Office</vt:lpstr>
      <vt:lpstr>Título da Comunicação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Pedro.Almeida - Unespar Campo Mourão</dc:creator>
  <cp:lastModifiedBy>Pedro.Almeida - Unespar Campo Mourão</cp:lastModifiedBy>
  <cp:revision>1</cp:revision>
  <dcterms:created xsi:type="dcterms:W3CDTF">2025-05-15T19:06:14Z</dcterms:created>
  <dcterms:modified xsi:type="dcterms:W3CDTF">2025-05-15T19:15:15Z</dcterms:modified>
</cp:coreProperties>
</file>